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6400800" cy="4572000"/>
  <p:notesSz cx="6858000" cy="9144000"/>
  <p:embeddedFontLst>
    <p:embeddedFont>
      <p:font typeface="Helvetica World Bold" panose="020B0604020202020204" charset="-128"/>
      <p:regular r:id="rId3"/>
    </p:embeddedFont>
    <p:embeddedFont>
      <p:font typeface="Cheque" panose="020B0604020202020204" charset="0"/>
      <p:regular r:id="rId4"/>
    </p:embeddedFont>
    <p:embeddedFont>
      <p:font typeface="TAN Nimbus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6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microsoft.com/office/2016/11/relationships/changesInfo" Target="changesInfos/changesInfo1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landa McIlwaine" userId="f5768c9d-e5e8-43d1-91e4-884e552456c4" providerId="ADAL" clId="{59BE7CFC-C954-46EA-976E-923B1ED70278}"/>
    <pc:docChg chg="modSld">
      <pc:chgData name="Yolanda McIlwaine" userId="f5768c9d-e5e8-43d1-91e4-884e552456c4" providerId="ADAL" clId="{59BE7CFC-C954-46EA-976E-923B1ED70278}" dt="2024-10-16T17:53:47.482" v="1" actId="1076"/>
      <pc:docMkLst>
        <pc:docMk/>
      </pc:docMkLst>
      <pc:sldChg chg="modSp mod">
        <pc:chgData name="Yolanda McIlwaine" userId="f5768c9d-e5e8-43d1-91e4-884e552456c4" providerId="ADAL" clId="{59BE7CFC-C954-46EA-976E-923B1ED70278}" dt="2024-10-16T17:53:47.482" v="1" actId="1076"/>
        <pc:sldMkLst>
          <pc:docMk/>
          <pc:sldMk cId="0" sldId="256"/>
        </pc:sldMkLst>
        <pc:spChg chg="mod">
          <ac:chgData name="Yolanda McIlwaine" userId="f5768c9d-e5e8-43d1-91e4-884e552456c4" providerId="ADAL" clId="{59BE7CFC-C954-46EA-976E-923B1ED70278}" dt="2024-10-16T17:53:38.899" v="0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Yolanda McIlwaine" userId="f5768c9d-e5e8-43d1-91e4-884e552456c4" providerId="ADAL" clId="{59BE7CFC-C954-46EA-976E-923B1ED70278}" dt="2024-10-16T17:53:47.482" v="1" actId="1076"/>
          <ac:spMkLst>
            <pc:docMk/>
            <pc:sldMk cId="0" sldId="256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456891" y="3257530"/>
            <a:ext cx="2274150" cy="1295399"/>
          </a:xfrm>
          <a:custGeom>
            <a:avLst/>
            <a:gdLst/>
            <a:ahLst/>
            <a:cxnLst/>
            <a:rect l="l" t="t" r="r" b="b"/>
            <a:pathLst>
              <a:path w="2274150" h="1669655">
                <a:moveTo>
                  <a:pt x="0" y="0"/>
                </a:moveTo>
                <a:lnTo>
                  <a:pt x="2274150" y="0"/>
                </a:lnTo>
                <a:lnTo>
                  <a:pt x="2274150" y="1669655"/>
                </a:lnTo>
                <a:lnTo>
                  <a:pt x="0" y="16696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524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940889" y="120438"/>
            <a:ext cx="3349153" cy="992186"/>
          </a:xfrm>
          <a:custGeom>
            <a:avLst/>
            <a:gdLst/>
            <a:ahLst/>
            <a:cxnLst/>
            <a:rect l="l" t="t" r="r" b="b"/>
            <a:pathLst>
              <a:path w="3349153" h="992186">
                <a:moveTo>
                  <a:pt x="0" y="0"/>
                </a:moveTo>
                <a:lnTo>
                  <a:pt x="3349152" y="0"/>
                </a:lnTo>
                <a:lnTo>
                  <a:pt x="3349152" y="992187"/>
                </a:lnTo>
                <a:lnTo>
                  <a:pt x="0" y="99218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192689" y="3766326"/>
            <a:ext cx="550329" cy="567955"/>
          </a:xfrm>
          <a:custGeom>
            <a:avLst/>
            <a:gdLst/>
            <a:ahLst/>
            <a:cxnLst/>
            <a:rect l="l" t="t" r="r" b="b"/>
            <a:pathLst>
              <a:path w="550329" h="567955">
                <a:moveTo>
                  <a:pt x="0" y="0"/>
                </a:moveTo>
                <a:lnTo>
                  <a:pt x="550329" y="0"/>
                </a:lnTo>
                <a:lnTo>
                  <a:pt x="550329" y="567955"/>
                </a:lnTo>
                <a:lnTo>
                  <a:pt x="0" y="56795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192689" y="1867048"/>
            <a:ext cx="1786318" cy="1786318"/>
          </a:xfrm>
          <a:custGeom>
            <a:avLst/>
            <a:gdLst/>
            <a:ahLst/>
            <a:cxnLst/>
            <a:rect l="l" t="t" r="r" b="b"/>
            <a:pathLst>
              <a:path w="1786318" h="1786318">
                <a:moveTo>
                  <a:pt x="0" y="0"/>
                </a:moveTo>
                <a:lnTo>
                  <a:pt x="1786318" y="0"/>
                </a:lnTo>
                <a:lnTo>
                  <a:pt x="1786318" y="1786318"/>
                </a:lnTo>
                <a:lnTo>
                  <a:pt x="0" y="17863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2314961" y="1331069"/>
            <a:ext cx="2634362" cy="2156360"/>
            <a:chOff x="0" y="0"/>
            <a:chExt cx="3512483" cy="2875147"/>
          </a:xfrm>
        </p:grpSpPr>
        <p:sp>
          <p:nvSpPr>
            <p:cNvPr id="7" name="TextBox 7"/>
            <p:cNvSpPr txBox="1"/>
            <p:nvPr/>
          </p:nvSpPr>
          <p:spPr>
            <a:xfrm>
              <a:off x="0" y="298024"/>
              <a:ext cx="3512483" cy="6323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047"/>
                </a:lnSpc>
              </a:pPr>
              <a:r>
                <a:rPr lang="en-US" sz="2891">
                  <a:solidFill>
                    <a:srgbClr val="784230"/>
                  </a:solidFill>
                  <a:latin typeface="TAN Nimbus"/>
                  <a:ea typeface="TAN Nimbus"/>
                  <a:cs typeface="TAN Nimbus"/>
                  <a:sym typeface="TAN Nimbus"/>
                </a:rPr>
                <a:t>WOMEN'S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121569" y="657654"/>
              <a:ext cx="3269345" cy="8923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637"/>
                </a:lnSpc>
              </a:pPr>
              <a:r>
                <a:rPr lang="en-US" sz="4026">
                  <a:solidFill>
                    <a:srgbClr val="784230"/>
                  </a:solidFill>
                  <a:latin typeface="Cheque"/>
                  <a:ea typeface="Cheque"/>
                  <a:cs typeface="Cheque"/>
                  <a:sym typeface="Cheque"/>
                </a:rPr>
                <a:t>lunch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9050"/>
              <a:ext cx="3353176" cy="2755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26"/>
                </a:lnSpc>
              </a:pPr>
              <a:r>
                <a:rPr lang="en-US" sz="1368" b="1" spc="270">
                  <a:solidFill>
                    <a:srgbClr val="784230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NOVEMBER 1, 2024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882131" y="2277612"/>
              <a:ext cx="1898055" cy="5975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 b="1">
                  <a:solidFill>
                    <a:srgbClr val="784230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SAC SALONS A&amp;B</a:t>
              </a:r>
            </a:p>
            <a:p>
              <a:pPr algn="ctr">
                <a:lnSpc>
                  <a:spcPts val="1679"/>
                </a:lnSpc>
                <a:spcBef>
                  <a:spcPct val="0"/>
                </a:spcBef>
              </a:pPr>
              <a:r>
                <a:rPr lang="en-US" sz="1200" b="1">
                  <a:solidFill>
                    <a:srgbClr val="784230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11:00AM ~ 12:30PM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234226" y="1584912"/>
              <a:ext cx="3044031" cy="5975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9"/>
                </a:lnSpc>
              </a:pPr>
              <a:r>
                <a:rPr lang="en-US" sz="1200" b="1" dirty="0">
                  <a:solidFill>
                    <a:srgbClr val="784230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Thank you Terracon &amp; Corning </a:t>
              </a:r>
            </a:p>
            <a:p>
              <a:pPr algn="ctr">
                <a:lnSpc>
                  <a:spcPts val="1679"/>
                </a:lnSpc>
                <a:spcBef>
                  <a:spcPct val="0"/>
                </a:spcBef>
              </a:pPr>
              <a:r>
                <a:rPr lang="en-US" sz="1200" b="1" dirty="0">
                  <a:solidFill>
                    <a:srgbClr val="784230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for Sponsoring the lunch!</a:t>
              </a: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2689" y="1143658"/>
            <a:ext cx="1748200" cy="2070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08"/>
              </a:lnSpc>
            </a:pPr>
            <a:r>
              <a:rPr lang="en-US" sz="1148" b="1">
                <a:solidFill>
                  <a:srgbClr val="784230"/>
                </a:solidFill>
                <a:latin typeface="Helvetica World Bold"/>
                <a:ea typeface="Helvetica World Bold"/>
                <a:cs typeface="Helvetica World Bold"/>
                <a:sym typeface="Helvetica World Bold"/>
              </a:rPr>
              <a:t>RSVP no later than noon on Monday, October 28 with the QR code below</a:t>
            </a: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  <a:p>
            <a:pPr algn="ctr">
              <a:lnSpc>
                <a:spcPts val="1608"/>
              </a:lnSpc>
              <a:spcBef>
                <a:spcPct val="0"/>
              </a:spcBef>
            </a:pPr>
            <a:endParaRPr lang="en-US" sz="1148" b="1">
              <a:solidFill>
                <a:srgbClr val="784230"/>
              </a:solidFill>
              <a:latin typeface="Helvetica World Bold"/>
              <a:ea typeface="Helvetica World Bold"/>
              <a:cs typeface="Helvetica World Bold"/>
              <a:sym typeface="Helvetica World Bold"/>
            </a:endParaRPr>
          </a:p>
        </p:txBody>
      </p:sp>
      <p:sp>
        <p:nvSpPr>
          <p:cNvPr id="13" name="Freeform 13"/>
          <p:cNvSpPr/>
          <p:nvPr/>
        </p:nvSpPr>
        <p:spPr>
          <a:xfrm>
            <a:off x="5668435" y="120438"/>
            <a:ext cx="550329" cy="567955"/>
          </a:xfrm>
          <a:custGeom>
            <a:avLst/>
            <a:gdLst/>
            <a:ahLst/>
            <a:cxnLst/>
            <a:rect l="l" t="t" r="r" b="b"/>
            <a:pathLst>
              <a:path w="550329" h="567955">
                <a:moveTo>
                  <a:pt x="0" y="0"/>
                </a:moveTo>
                <a:lnTo>
                  <a:pt x="550330" y="0"/>
                </a:lnTo>
                <a:lnTo>
                  <a:pt x="550330" y="567956"/>
                </a:lnTo>
                <a:lnTo>
                  <a:pt x="0" y="56795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4787051" y="2243152"/>
            <a:ext cx="1613749" cy="4552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b="1" dirty="0">
                <a:solidFill>
                  <a:srgbClr val="784230"/>
                </a:solidFill>
                <a:latin typeface="Helvetica World Bold"/>
                <a:ea typeface="Helvetica World Bold"/>
                <a:cs typeface="Helvetica World Bold"/>
                <a:sym typeface="Helvetica World Bold"/>
              </a:rPr>
              <a:t>Employer Panel with  Q&amp;A!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Cheque</vt:lpstr>
      <vt:lpstr>Calibri</vt:lpstr>
      <vt:lpstr>TAN Nimbus</vt:lpstr>
      <vt:lpstr>Helvetica World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2024 Women's Lunch Invitation 7x5</dc:title>
  <dc:creator>Yolanda McIlwaine</dc:creator>
  <cp:lastModifiedBy>Yolanda McIlwaine</cp:lastModifiedBy>
  <cp:revision>3</cp:revision>
  <dcterms:created xsi:type="dcterms:W3CDTF">2006-08-16T00:00:00Z</dcterms:created>
  <dcterms:modified xsi:type="dcterms:W3CDTF">2024-10-16T17:53:47Z</dcterms:modified>
  <dc:identifier>DAGRmD-9tXk</dc:identifier>
</cp:coreProperties>
</file>