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</p:sldIdLst>
  <p:sldSz cx="6400800" cy="4572000"/>
  <p:notesSz cx="6858000" cy="9144000"/>
  <p:embeddedFontLst>
    <p:embeddedFont>
      <p:font typeface="Helvetica World Bold" panose="020B0604020202020204" charset="-128"/>
      <p:regular r:id="rId3"/>
    </p:embeddedFont>
    <p:embeddedFont>
      <p:font typeface="Cheque" panose="020B0604020202020204" charset="0"/>
      <p:regular r:id="rId4"/>
    </p:embeddedFont>
    <p:embeddedFont>
      <p:font typeface="TAN Nimbus" charset="0"/>
      <p:regular r:id="rId5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155" d="100"/>
          <a:sy n="155" d="100"/>
        </p:scale>
        <p:origin x="1686" y="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font" Target="fonts/font1.fntdata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font" Target="fonts/font3.fntdata"/><Relationship Id="rId10" Type="http://schemas.microsoft.com/office/2016/11/relationships/changesInfo" Target="changesInfos/changesInfo1.xml"/><Relationship Id="rId4" Type="http://schemas.openxmlformats.org/officeDocument/2006/relationships/font" Target="fonts/font2.fntdata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Yolanda McIlwaine" userId="f5768c9d-e5e8-43d1-91e4-884e552456c4" providerId="ADAL" clId="{59BE7CFC-C954-46EA-976E-923B1ED70278}"/>
    <pc:docChg chg="modSld">
      <pc:chgData name="Yolanda McIlwaine" userId="f5768c9d-e5e8-43d1-91e4-884e552456c4" providerId="ADAL" clId="{59BE7CFC-C954-46EA-976E-923B1ED70278}" dt="2024-10-16T17:53:47.482" v="1" actId="1076"/>
      <pc:docMkLst>
        <pc:docMk/>
      </pc:docMkLst>
      <pc:sldChg chg="modSp mod">
        <pc:chgData name="Yolanda McIlwaine" userId="f5768c9d-e5e8-43d1-91e4-884e552456c4" providerId="ADAL" clId="{59BE7CFC-C954-46EA-976E-923B1ED70278}" dt="2024-10-16T17:53:47.482" v="1" actId="1076"/>
        <pc:sldMkLst>
          <pc:docMk/>
          <pc:sldMk cId="0" sldId="256"/>
        </pc:sldMkLst>
        <pc:spChg chg="mod">
          <ac:chgData name="Yolanda McIlwaine" userId="f5768c9d-e5e8-43d1-91e4-884e552456c4" providerId="ADAL" clId="{59BE7CFC-C954-46EA-976E-923B1ED70278}" dt="2024-10-16T17:53:38.899" v="0" actId="1076"/>
          <ac:spMkLst>
            <pc:docMk/>
            <pc:sldMk cId="0" sldId="256"/>
            <ac:spMk id="2" creationId="{00000000-0000-0000-0000-000000000000}"/>
          </ac:spMkLst>
        </pc:spChg>
        <pc:spChg chg="mod">
          <ac:chgData name="Yolanda McIlwaine" userId="f5768c9d-e5e8-43d1-91e4-884e552456c4" providerId="ADAL" clId="{59BE7CFC-C954-46EA-976E-923B1ED70278}" dt="2024-10-16T17:53:47.482" v="1" actId="1076"/>
          <ac:spMkLst>
            <pc:docMk/>
            <pc:sldMk cId="0" sldId="256"/>
            <ac:spMk id="14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2456891" y="3257530"/>
            <a:ext cx="2274150" cy="1295399"/>
          </a:xfrm>
          <a:custGeom>
            <a:avLst/>
            <a:gdLst/>
            <a:ahLst/>
            <a:cxnLst/>
            <a:rect l="l" t="t" r="r" b="b"/>
            <a:pathLst>
              <a:path w="2274150" h="1669655">
                <a:moveTo>
                  <a:pt x="0" y="0"/>
                </a:moveTo>
                <a:lnTo>
                  <a:pt x="2274150" y="0"/>
                </a:lnTo>
                <a:lnTo>
                  <a:pt x="2274150" y="1669655"/>
                </a:lnTo>
                <a:lnTo>
                  <a:pt x="0" y="1669655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t="-5249"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3" name="Freeform 3"/>
          <p:cNvSpPr/>
          <p:nvPr/>
        </p:nvSpPr>
        <p:spPr>
          <a:xfrm>
            <a:off x="1940889" y="120438"/>
            <a:ext cx="3349153" cy="992186"/>
          </a:xfrm>
          <a:custGeom>
            <a:avLst/>
            <a:gdLst/>
            <a:ahLst/>
            <a:cxnLst/>
            <a:rect l="l" t="t" r="r" b="b"/>
            <a:pathLst>
              <a:path w="3349153" h="992186">
                <a:moveTo>
                  <a:pt x="0" y="0"/>
                </a:moveTo>
                <a:lnTo>
                  <a:pt x="3349152" y="0"/>
                </a:lnTo>
                <a:lnTo>
                  <a:pt x="3349152" y="992187"/>
                </a:lnTo>
                <a:lnTo>
                  <a:pt x="0" y="992187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4" name="Freeform 4"/>
          <p:cNvSpPr/>
          <p:nvPr/>
        </p:nvSpPr>
        <p:spPr>
          <a:xfrm>
            <a:off x="192689" y="3766326"/>
            <a:ext cx="550329" cy="567955"/>
          </a:xfrm>
          <a:custGeom>
            <a:avLst/>
            <a:gdLst/>
            <a:ahLst/>
            <a:cxnLst/>
            <a:rect l="l" t="t" r="r" b="b"/>
            <a:pathLst>
              <a:path w="550329" h="567955">
                <a:moveTo>
                  <a:pt x="0" y="0"/>
                </a:moveTo>
                <a:lnTo>
                  <a:pt x="550329" y="0"/>
                </a:lnTo>
                <a:lnTo>
                  <a:pt x="550329" y="567955"/>
                </a:lnTo>
                <a:lnTo>
                  <a:pt x="0" y="567955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5" name="Freeform 5"/>
          <p:cNvSpPr/>
          <p:nvPr/>
        </p:nvSpPr>
        <p:spPr>
          <a:xfrm>
            <a:off x="192689" y="1867048"/>
            <a:ext cx="1786318" cy="1786318"/>
          </a:xfrm>
          <a:custGeom>
            <a:avLst/>
            <a:gdLst/>
            <a:ahLst/>
            <a:cxnLst/>
            <a:rect l="l" t="t" r="r" b="b"/>
            <a:pathLst>
              <a:path w="1786318" h="1786318">
                <a:moveTo>
                  <a:pt x="0" y="0"/>
                </a:moveTo>
                <a:lnTo>
                  <a:pt x="1786318" y="0"/>
                </a:lnTo>
                <a:lnTo>
                  <a:pt x="1786318" y="1786318"/>
                </a:lnTo>
                <a:lnTo>
                  <a:pt x="0" y="1786318"/>
                </a:lnTo>
                <a:lnTo>
                  <a:pt x="0" y="0"/>
                </a:lnTo>
                <a:close/>
              </a:path>
            </a:pathLst>
          </a:custGeom>
          <a:blipFill>
            <a:blip r:embed="rId5"/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grpSp>
        <p:nvGrpSpPr>
          <p:cNvPr id="6" name="Group 6"/>
          <p:cNvGrpSpPr/>
          <p:nvPr/>
        </p:nvGrpSpPr>
        <p:grpSpPr>
          <a:xfrm>
            <a:off x="2314961" y="1331069"/>
            <a:ext cx="2634362" cy="2156360"/>
            <a:chOff x="0" y="0"/>
            <a:chExt cx="3512483" cy="2875147"/>
          </a:xfrm>
        </p:grpSpPr>
        <p:sp>
          <p:nvSpPr>
            <p:cNvPr id="7" name="TextBox 7"/>
            <p:cNvSpPr txBox="1"/>
            <p:nvPr/>
          </p:nvSpPr>
          <p:spPr>
            <a:xfrm>
              <a:off x="0" y="298024"/>
              <a:ext cx="3512483" cy="63233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4047"/>
                </a:lnSpc>
              </a:pPr>
              <a:r>
                <a:rPr lang="en-US" sz="2891">
                  <a:solidFill>
                    <a:srgbClr val="784230"/>
                  </a:solidFill>
                  <a:latin typeface="TAN Nimbus"/>
                  <a:ea typeface="TAN Nimbus"/>
                  <a:cs typeface="TAN Nimbus"/>
                  <a:sym typeface="TAN Nimbus"/>
                </a:rPr>
                <a:t>WOMEN'S</a:t>
              </a:r>
            </a:p>
          </p:txBody>
        </p:sp>
        <p:sp>
          <p:nvSpPr>
            <p:cNvPr id="8" name="TextBox 8"/>
            <p:cNvSpPr txBox="1"/>
            <p:nvPr/>
          </p:nvSpPr>
          <p:spPr>
            <a:xfrm>
              <a:off x="121569" y="657654"/>
              <a:ext cx="3269345" cy="892332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5637"/>
                </a:lnSpc>
              </a:pPr>
              <a:r>
                <a:rPr lang="en-US" sz="4026">
                  <a:solidFill>
                    <a:srgbClr val="784230"/>
                  </a:solidFill>
                  <a:latin typeface="Cheque"/>
                  <a:ea typeface="Cheque"/>
                  <a:cs typeface="Cheque"/>
                  <a:sym typeface="Cheque"/>
                </a:rPr>
                <a:t>lunch</a:t>
              </a:r>
            </a:p>
          </p:txBody>
        </p:sp>
        <p:sp>
          <p:nvSpPr>
            <p:cNvPr id="9" name="TextBox 9"/>
            <p:cNvSpPr txBox="1"/>
            <p:nvPr/>
          </p:nvSpPr>
          <p:spPr>
            <a:xfrm>
              <a:off x="0" y="19050"/>
              <a:ext cx="3353176" cy="275529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326"/>
                </a:lnSpc>
              </a:pPr>
              <a:r>
                <a:rPr lang="en-US" sz="1368" b="1" spc="270">
                  <a:solidFill>
                    <a:srgbClr val="784230"/>
                  </a:solidFill>
                  <a:latin typeface="Helvetica World Bold"/>
                  <a:ea typeface="Helvetica World Bold"/>
                  <a:cs typeface="Helvetica World Bold"/>
                  <a:sym typeface="Helvetica World Bold"/>
                </a:rPr>
                <a:t>NOVEMBER 1, 2024</a:t>
              </a:r>
            </a:p>
          </p:txBody>
        </p:sp>
        <p:sp>
          <p:nvSpPr>
            <p:cNvPr id="10" name="TextBox 10"/>
            <p:cNvSpPr txBox="1"/>
            <p:nvPr/>
          </p:nvSpPr>
          <p:spPr>
            <a:xfrm>
              <a:off x="882131" y="2277612"/>
              <a:ext cx="1898055" cy="59753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679"/>
                </a:lnSpc>
              </a:pPr>
              <a:r>
                <a:rPr lang="en-US" sz="1200" b="1">
                  <a:solidFill>
                    <a:srgbClr val="784230"/>
                  </a:solidFill>
                  <a:latin typeface="Helvetica World Bold"/>
                  <a:ea typeface="Helvetica World Bold"/>
                  <a:cs typeface="Helvetica World Bold"/>
                  <a:sym typeface="Helvetica World Bold"/>
                </a:rPr>
                <a:t>SAC SALONS A&amp;B</a:t>
              </a:r>
            </a:p>
            <a:p>
              <a:pPr algn="ctr">
                <a:lnSpc>
                  <a:spcPts val="1679"/>
                </a:lnSpc>
                <a:spcBef>
                  <a:spcPct val="0"/>
                </a:spcBef>
              </a:pPr>
              <a:r>
                <a:rPr lang="en-US" sz="1200" b="1">
                  <a:solidFill>
                    <a:srgbClr val="784230"/>
                  </a:solidFill>
                  <a:latin typeface="Helvetica World Bold"/>
                  <a:ea typeface="Helvetica World Bold"/>
                  <a:cs typeface="Helvetica World Bold"/>
                  <a:sym typeface="Helvetica World Bold"/>
                </a:rPr>
                <a:t>11:00AM ~ 12:30PM</a:t>
              </a:r>
            </a:p>
          </p:txBody>
        </p:sp>
        <p:sp>
          <p:nvSpPr>
            <p:cNvPr id="11" name="TextBox 11"/>
            <p:cNvSpPr txBox="1"/>
            <p:nvPr/>
          </p:nvSpPr>
          <p:spPr>
            <a:xfrm>
              <a:off x="234226" y="1584912"/>
              <a:ext cx="3044031" cy="59753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679"/>
                </a:lnSpc>
              </a:pPr>
              <a:r>
                <a:rPr lang="en-US" sz="1200" b="1" dirty="0">
                  <a:solidFill>
                    <a:srgbClr val="784230"/>
                  </a:solidFill>
                  <a:latin typeface="Helvetica World Bold"/>
                  <a:ea typeface="Helvetica World Bold"/>
                  <a:cs typeface="Helvetica World Bold"/>
                  <a:sym typeface="Helvetica World Bold"/>
                </a:rPr>
                <a:t>Thank you Terracon &amp; Corning </a:t>
              </a:r>
            </a:p>
            <a:p>
              <a:pPr algn="ctr">
                <a:lnSpc>
                  <a:spcPts val="1679"/>
                </a:lnSpc>
                <a:spcBef>
                  <a:spcPct val="0"/>
                </a:spcBef>
              </a:pPr>
              <a:r>
                <a:rPr lang="en-US" sz="1200" b="1" dirty="0">
                  <a:solidFill>
                    <a:srgbClr val="784230"/>
                  </a:solidFill>
                  <a:latin typeface="Helvetica World Bold"/>
                  <a:ea typeface="Helvetica World Bold"/>
                  <a:cs typeface="Helvetica World Bold"/>
                  <a:sym typeface="Helvetica World Bold"/>
                </a:rPr>
                <a:t>for Sponsoring the lunch!</a:t>
              </a:r>
            </a:p>
          </p:txBody>
        </p:sp>
      </p:grpSp>
      <p:sp>
        <p:nvSpPr>
          <p:cNvPr id="12" name="TextBox 12"/>
          <p:cNvSpPr txBox="1"/>
          <p:nvPr/>
        </p:nvSpPr>
        <p:spPr>
          <a:xfrm>
            <a:off x="192689" y="1143658"/>
            <a:ext cx="1748200" cy="207003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608"/>
              </a:lnSpc>
            </a:pPr>
            <a:r>
              <a:rPr lang="en-US" sz="1148" b="1">
                <a:solidFill>
                  <a:srgbClr val="784230"/>
                </a:solidFill>
                <a:latin typeface="Helvetica World Bold"/>
                <a:ea typeface="Helvetica World Bold"/>
                <a:cs typeface="Helvetica World Bold"/>
                <a:sym typeface="Helvetica World Bold"/>
              </a:rPr>
              <a:t>RSVP no later than noon on Monday, October 28 with the QR code below</a:t>
            </a:r>
          </a:p>
          <a:p>
            <a:pPr algn="ctr">
              <a:lnSpc>
                <a:spcPts val="1608"/>
              </a:lnSpc>
            </a:pPr>
            <a:endParaRPr lang="en-US" sz="1148" b="1">
              <a:solidFill>
                <a:srgbClr val="784230"/>
              </a:solidFill>
              <a:latin typeface="Helvetica World Bold"/>
              <a:ea typeface="Helvetica World Bold"/>
              <a:cs typeface="Helvetica World Bold"/>
              <a:sym typeface="Helvetica World Bold"/>
            </a:endParaRPr>
          </a:p>
          <a:p>
            <a:pPr algn="ctr">
              <a:lnSpc>
                <a:spcPts val="1608"/>
              </a:lnSpc>
            </a:pPr>
            <a:endParaRPr lang="en-US" sz="1148" b="1">
              <a:solidFill>
                <a:srgbClr val="784230"/>
              </a:solidFill>
              <a:latin typeface="Helvetica World Bold"/>
              <a:ea typeface="Helvetica World Bold"/>
              <a:cs typeface="Helvetica World Bold"/>
              <a:sym typeface="Helvetica World Bold"/>
            </a:endParaRPr>
          </a:p>
          <a:p>
            <a:pPr algn="ctr">
              <a:lnSpc>
                <a:spcPts val="1608"/>
              </a:lnSpc>
            </a:pPr>
            <a:endParaRPr lang="en-US" sz="1148" b="1">
              <a:solidFill>
                <a:srgbClr val="784230"/>
              </a:solidFill>
              <a:latin typeface="Helvetica World Bold"/>
              <a:ea typeface="Helvetica World Bold"/>
              <a:cs typeface="Helvetica World Bold"/>
              <a:sym typeface="Helvetica World Bold"/>
            </a:endParaRPr>
          </a:p>
          <a:p>
            <a:pPr algn="ctr">
              <a:lnSpc>
                <a:spcPts val="1608"/>
              </a:lnSpc>
            </a:pPr>
            <a:endParaRPr lang="en-US" sz="1148" b="1">
              <a:solidFill>
                <a:srgbClr val="784230"/>
              </a:solidFill>
              <a:latin typeface="Helvetica World Bold"/>
              <a:ea typeface="Helvetica World Bold"/>
              <a:cs typeface="Helvetica World Bold"/>
              <a:sym typeface="Helvetica World Bold"/>
            </a:endParaRPr>
          </a:p>
          <a:p>
            <a:pPr algn="ctr">
              <a:lnSpc>
                <a:spcPts val="1608"/>
              </a:lnSpc>
            </a:pPr>
            <a:endParaRPr lang="en-US" sz="1148" b="1">
              <a:solidFill>
                <a:srgbClr val="784230"/>
              </a:solidFill>
              <a:latin typeface="Helvetica World Bold"/>
              <a:ea typeface="Helvetica World Bold"/>
              <a:cs typeface="Helvetica World Bold"/>
              <a:sym typeface="Helvetica World Bold"/>
            </a:endParaRPr>
          </a:p>
          <a:p>
            <a:pPr algn="ctr">
              <a:lnSpc>
                <a:spcPts val="1608"/>
              </a:lnSpc>
            </a:pPr>
            <a:endParaRPr lang="en-US" sz="1148" b="1">
              <a:solidFill>
                <a:srgbClr val="784230"/>
              </a:solidFill>
              <a:latin typeface="Helvetica World Bold"/>
              <a:ea typeface="Helvetica World Bold"/>
              <a:cs typeface="Helvetica World Bold"/>
              <a:sym typeface="Helvetica World Bold"/>
            </a:endParaRPr>
          </a:p>
          <a:p>
            <a:pPr algn="ctr">
              <a:lnSpc>
                <a:spcPts val="1608"/>
              </a:lnSpc>
              <a:spcBef>
                <a:spcPct val="0"/>
              </a:spcBef>
            </a:pPr>
            <a:endParaRPr lang="en-US" sz="1148" b="1">
              <a:solidFill>
                <a:srgbClr val="784230"/>
              </a:solidFill>
              <a:latin typeface="Helvetica World Bold"/>
              <a:ea typeface="Helvetica World Bold"/>
              <a:cs typeface="Helvetica World Bold"/>
              <a:sym typeface="Helvetica World Bold"/>
            </a:endParaRPr>
          </a:p>
        </p:txBody>
      </p:sp>
      <p:sp>
        <p:nvSpPr>
          <p:cNvPr id="13" name="Freeform 13"/>
          <p:cNvSpPr/>
          <p:nvPr/>
        </p:nvSpPr>
        <p:spPr>
          <a:xfrm>
            <a:off x="5668435" y="120438"/>
            <a:ext cx="550329" cy="567955"/>
          </a:xfrm>
          <a:custGeom>
            <a:avLst/>
            <a:gdLst/>
            <a:ahLst/>
            <a:cxnLst/>
            <a:rect l="l" t="t" r="r" b="b"/>
            <a:pathLst>
              <a:path w="550329" h="567955">
                <a:moveTo>
                  <a:pt x="0" y="0"/>
                </a:moveTo>
                <a:lnTo>
                  <a:pt x="550330" y="0"/>
                </a:lnTo>
                <a:lnTo>
                  <a:pt x="550330" y="567956"/>
                </a:lnTo>
                <a:lnTo>
                  <a:pt x="0" y="567956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14" name="TextBox 14"/>
          <p:cNvSpPr txBox="1"/>
          <p:nvPr/>
        </p:nvSpPr>
        <p:spPr>
          <a:xfrm>
            <a:off x="4787051" y="2243152"/>
            <a:ext cx="1613749" cy="45529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679"/>
              </a:lnSpc>
              <a:spcBef>
                <a:spcPct val="0"/>
              </a:spcBef>
            </a:pPr>
            <a:r>
              <a:rPr lang="en-US" sz="1200" b="1" dirty="0">
                <a:solidFill>
                  <a:srgbClr val="784230"/>
                </a:solidFill>
                <a:latin typeface="Helvetica World Bold"/>
                <a:ea typeface="Helvetica World Bold"/>
                <a:cs typeface="Helvetica World Bold"/>
                <a:sym typeface="Helvetica World Bold"/>
              </a:rPr>
              <a:t>Employer Panel with  Q&amp;A!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</Words>
  <Application>Microsoft Office PowerPoint</Application>
  <PresentationFormat>Custom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Cheque</vt:lpstr>
      <vt:lpstr>Calibri</vt:lpstr>
      <vt:lpstr>TAN Nimbus</vt:lpstr>
      <vt:lpstr>Helvetica World Bold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Fall 2024 Women's Lunch Invitation 7x5</dc:title>
  <dc:creator>Yolanda McIlwaine</dc:creator>
  <cp:lastModifiedBy>Yolanda McIlwaine</cp:lastModifiedBy>
  <cp:revision>3</cp:revision>
  <dcterms:created xsi:type="dcterms:W3CDTF">2006-08-16T00:00:00Z</dcterms:created>
  <dcterms:modified xsi:type="dcterms:W3CDTF">2024-10-16T17:53:47Z</dcterms:modified>
  <dc:identifier>DAGRmD-9tXk</dc:identifier>
</cp:coreProperties>
</file>